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60" r:id="rId3"/>
    <p:sldId id="263" r:id="rId4"/>
    <p:sldId id="257" r:id="rId5"/>
    <p:sldId id="287" r:id="rId6"/>
    <p:sldId id="258" r:id="rId7"/>
    <p:sldId id="289" r:id="rId8"/>
    <p:sldId id="291" r:id="rId9"/>
    <p:sldId id="261" r:id="rId10"/>
    <p:sldId id="294" r:id="rId11"/>
    <p:sldId id="295" r:id="rId12"/>
    <p:sldId id="296" r:id="rId13"/>
    <p:sldId id="269" r:id="rId14"/>
    <p:sldId id="270" r:id="rId15"/>
    <p:sldId id="271" r:id="rId16"/>
    <p:sldId id="297" r:id="rId17"/>
    <p:sldId id="280" r:id="rId18"/>
    <p:sldId id="282" r:id="rId19"/>
    <p:sldId id="272" r:id="rId20"/>
    <p:sldId id="278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-2916" y="-1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D93065-7673-42D3-919B-49388AE90435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CD6966E1-2925-4310-A0A1-FB49A1F77DBD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</a:t>
          </a:r>
        </a:p>
      </dgm:t>
    </dgm:pt>
    <dgm:pt modelId="{697E9F00-1D6A-41DC-81A3-A3EED657996F}" type="parTrans" cxnId="{1EF3BD24-BAFC-4810-9C8E-A56004843526}">
      <dgm:prSet/>
      <dgm:spPr/>
      <dgm:t>
        <a:bodyPr/>
        <a:lstStyle/>
        <a:p>
          <a:endParaRPr lang="ru-RU"/>
        </a:p>
      </dgm:t>
    </dgm:pt>
    <dgm:pt modelId="{1C828834-3542-4915-B027-41A0AC5708CD}" type="sibTrans" cxnId="{1EF3BD24-BAFC-4810-9C8E-A56004843526}">
      <dgm:prSet/>
      <dgm:spPr/>
      <dgm:t>
        <a:bodyPr/>
        <a:lstStyle/>
        <a:p>
          <a:endParaRPr lang="ru-RU"/>
        </a:p>
      </dgm:t>
    </dgm:pt>
    <dgm:pt modelId="{0EDAC94C-E97E-4206-A3A3-282CF237C326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Индивидуальная программа обучения</a:t>
          </a:r>
        </a:p>
      </dgm:t>
    </dgm:pt>
    <dgm:pt modelId="{48FBA4E5-1D89-4733-BCE9-7ADC61841E59}" type="parTrans" cxnId="{898E9ED3-DA27-4085-8E4B-40B421FDAE72}">
      <dgm:prSet/>
      <dgm:spPr/>
      <dgm:t>
        <a:bodyPr/>
        <a:lstStyle/>
        <a:p>
          <a:endParaRPr lang="ru-RU"/>
        </a:p>
      </dgm:t>
    </dgm:pt>
    <dgm:pt modelId="{D5202DE0-0267-4530-8AC7-644F552733DB}" type="sibTrans" cxnId="{898E9ED3-DA27-4085-8E4B-40B421FDAE72}">
      <dgm:prSet/>
      <dgm:spPr/>
      <dgm:t>
        <a:bodyPr/>
        <a:lstStyle/>
        <a:p>
          <a:endParaRPr lang="ru-RU"/>
        </a:p>
      </dgm:t>
    </dgm:pt>
    <dgm:pt modelId="{6A99F8B7-9BD8-43CA-B77C-AEABE02AB7E7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Расписание</a:t>
          </a:r>
        </a:p>
      </dgm:t>
    </dgm:pt>
    <dgm:pt modelId="{1038D678-8446-46E7-A832-8896B23AB19E}" type="parTrans" cxnId="{E4D25B75-8954-4C29-BA9F-818ED22A3913}">
      <dgm:prSet/>
      <dgm:spPr/>
      <dgm:t>
        <a:bodyPr/>
        <a:lstStyle/>
        <a:p>
          <a:endParaRPr lang="ru-RU"/>
        </a:p>
      </dgm:t>
    </dgm:pt>
    <dgm:pt modelId="{FE8A5384-948E-4D29-BFF2-2C0EE8EF9A74}" type="sibTrans" cxnId="{E4D25B75-8954-4C29-BA9F-818ED22A3913}">
      <dgm:prSet/>
      <dgm:spPr/>
      <dgm:t>
        <a:bodyPr/>
        <a:lstStyle/>
        <a:p>
          <a:endParaRPr lang="ru-RU"/>
        </a:p>
      </dgm:t>
    </dgm:pt>
    <dgm:pt modelId="{3992FF7F-2859-48BD-9DD0-67FE0A2D5AF9}">
      <dgm:prSet/>
      <dgm:spPr/>
      <dgm:t>
        <a:bodyPr/>
        <a:lstStyle/>
        <a:p>
          <a:pPr rtl="0"/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участия</a:t>
          </a:r>
        </a:p>
      </dgm:t>
    </dgm:pt>
    <dgm:pt modelId="{025D921F-6F20-44D3-AAD8-C7542F375E57}" type="parTrans" cxnId="{38D3CCB2-5455-45D7-A10D-4E23B266B2B6}">
      <dgm:prSet/>
      <dgm:spPr/>
      <dgm:t>
        <a:bodyPr/>
        <a:lstStyle/>
        <a:p>
          <a:endParaRPr lang="ru-RU"/>
        </a:p>
      </dgm:t>
    </dgm:pt>
    <dgm:pt modelId="{BC458C85-821F-47C9-92C3-AB01F4CA28A8}" type="sibTrans" cxnId="{38D3CCB2-5455-45D7-A10D-4E23B266B2B6}">
      <dgm:prSet/>
      <dgm:spPr/>
      <dgm:t>
        <a:bodyPr/>
        <a:lstStyle/>
        <a:p>
          <a:endParaRPr lang="ru-RU"/>
        </a:p>
      </dgm:t>
    </dgm:pt>
    <dgm:pt modelId="{53205852-A2AB-4A29-8C8C-CD06A7896DC6}" type="pres">
      <dgm:prSet presAssocID="{47D93065-7673-42D3-919B-49388AE904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D7EA9C-EBEE-4C3F-89ED-17704883CDD2}" type="pres">
      <dgm:prSet presAssocID="{47D93065-7673-42D3-919B-49388AE90435}" presName="cycle" presStyleCnt="0"/>
      <dgm:spPr/>
    </dgm:pt>
    <dgm:pt modelId="{562B05B4-4A03-4038-9145-4ED95B68BEF5}" type="pres">
      <dgm:prSet presAssocID="{CD6966E1-2925-4310-A0A1-FB49A1F77DBD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80039-2750-4427-BEC1-9AC58AD2F2EB}" type="pres">
      <dgm:prSet presAssocID="{1C828834-3542-4915-B027-41A0AC5708C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86DFBB26-8B54-41AA-8888-F6ED2FF75792}" type="pres">
      <dgm:prSet presAssocID="{0EDAC94C-E97E-4206-A3A3-282CF237C326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FC31D-015B-4A42-9F13-9E72E2633F7D}" type="pres">
      <dgm:prSet presAssocID="{6A99F8B7-9BD8-43CA-B77C-AEABE02AB7E7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C1878-FC08-4FFF-B554-9C70DA039814}" type="pres">
      <dgm:prSet presAssocID="{3992FF7F-2859-48BD-9DD0-67FE0A2D5AF9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F3BD24-BAFC-4810-9C8E-A56004843526}" srcId="{47D93065-7673-42D3-919B-49388AE90435}" destId="{CD6966E1-2925-4310-A0A1-FB49A1F77DBD}" srcOrd="0" destOrd="0" parTransId="{697E9F00-1D6A-41DC-81A3-A3EED657996F}" sibTransId="{1C828834-3542-4915-B027-41A0AC5708CD}"/>
    <dgm:cxn modelId="{C5E7D663-537F-47E4-A9F1-55D220A9A093}" type="presOf" srcId="{3992FF7F-2859-48BD-9DD0-67FE0A2D5AF9}" destId="{E0EC1878-FC08-4FFF-B554-9C70DA039814}" srcOrd="0" destOrd="0" presId="urn:microsoft.com/office/officeart/2005/8/layout/cycle3"/>
    <dgm:cxn modelId="{898E9ED3-DA27-4085-8E4B-40B421FDAE72}" srcId="{47D93065-7673-42D3-919B-49388AE90435}" destId="{0EDAC94C-E97E-4206-A3A3-282CF237C326}" srcOrd="1" destOrd="0" parTransId="{48FBA4E5-1D89-4733-BCE9-7ADC61841E59}" sibTransId="{D5202DE0-0267-4530-8AC7-644F552733DB}"/>
    <dgm:cxn modelId="{FA2F2258-FD13-4D54-91D2-85FFE72C297A}" type="presOf" srcId="{6A99F8B7-9BD8-43CA-B77C-AEABE02AB7E7}" destId="{2C2FC31D-015B-4A42-9F13-9E72E2633F7D}" srcOrd="0" destOrd="0" presId="urn:microsoft.com/office/officeart/2005/8/layout/cycle3"/>
    <dgm:cxn modelId="{8F84F635-280C-425D-84CD-E04A836089B8}" type="presOf" srcId="{0EDAC94C-E97E-4206-A3A3-282CF237C326}" destId="{86DFBB26-8B54-41AA-8888-F6ED2FF75792}" srcOrd="0" destOrd="0" presId="urn:microsoft.com/office/officeart/2005/8/layout/cycle3"/>
    <dgm:cxn modelId="{2AC9D71B-ECC6-46C3-B78D-9D4F1AF89BC6}" type="presOf" srcId="{1C828834-3542-4915-B027-41A0AC5708CD}" destId="{BB580039-2750-4427-BEC1-9AC58AD2F2EB}" srcOrd="0" destOrd="0" presId="urn:microsoft.com/office/officeart/2005/8/layout/cycle3"/>
    <dgm:cxn modelId="{E4D25B75-8954-4C29-BA9F-818ED22A3913}" srcId="{47D93065-7673-42D3-919B-49388AE90435}" destId="{6A99F8B7-9BD8-43CA-B77C-AEABE02AB7E7}" srcOrd="2" destOrd="0" parTransId="{1038D678-8446-46E7-A832-8896B23AB19E}" sibTransId="{FE8A5384-948E-4D29-BFF2-2C0EE8EF9A74}"/>
    <dgm:cxn modelId="{7B19C5C3-F3AE-4272-83D3-8908409445F6}" type="presOf" srcId="{CD6966E1-2925-4310-A0A1-FB49A1F77DBD}" destId="{562B05B4-4A03-4038-9145-4ED95B68BEF5}" srcOrd="0" destOrd="0" presId="urn:microsoft.com/office/officeart/2005/8/layout/cycle3"/>
    <dgm:cxn modelId="{38D3CCB2-5455-45D7-A10D-4E23B266B2B6}" srcId="{47D93065-7673-42D3-919B-49388AE90435}" destId="{3992FF7F-2859-48BD-9DD0-67FE0A2D5AF9}" srcOrd="3" destOrd="0" parTransId="{025D921F-6F20-44D3-AAD8-C7542F375E57}" sibTransId="{BC458C85-821F-47C9-92C3-AB01F4CA28A8}"/>
    <dgm:cxn modelId="{AB1FECD2-F3F0-4ED1-8319-56B1975A803C}" type="presOf" srcId="{47D93065-7673-42D3-919B-49388AE90435}" destId="{53205852-A2AB-4A29-8C8C-CD06A7896DC6}" srcOrd="0" destOrd="0" presId="urn:microsoft.com/office/officeart/2005/8/layout/cycle3"/>
    <dgm:cxn modelId="{41A564A2-8F6F-4079-ADA7-E625971B73D3}" type="presParOf" srcId="{53205852-A2AB-4A29-8C8C-CD06A7896DC6}" destId="{89D7EA9C-EBEE-4C3F-89ED-17704883CDD2}" srcOrd="0" destOrd="0" presId="urn:microsoft.com/office/officeart/2005/8/layout/cycle3"/>
    <dgm:cxn modelId="{C444DE9B-73E0-4278-BC85-C5A0D53119B2}" type="presParOf" srcId="{89D7EA9C-EBEE-4C3F-89ED-17704883CDD2}" destId="{562B05B4-4A03-4038-9145-4ED95B68BEF5}" srcOrd="0" destOrd="0" presId="urn:microsoft.com/office/officeart/2005/8/layout/cycle3"/>
    <dgm:cxn modelId="{F9690BA0-A9F0-4772-9B51-8D1555BE41A9}" type="presParOf" srcId="{89D7EA9C-EBEE-4C3F-89ED-17704883CDD2}" destId="{BB580039-2750-4427-BEC1-9AC58AD2F2EB}" srcOrd="1" destOrd="0" presId="urn:microsoft.com/office/officeart/2005/8/layout/cycle3"/>
    <dgm:cxn modelId="{0479CC41-869D-49BC-85CB-5B030FA770AA}" type="presParOf" srcId="{89D7EA9C-EBEE-4C3F-89ED-17704883CDD2}" destId="{86DFBB26-8B54-41AA-8888-F6ED2FF75792}" srcOrd="2" destOrd="0" presId="urn:microsoft.com/office/officeart/2005/8/layout/cycle3"/>
    <dgm:cxn modelId="{5BFF15D6-F9A1-4011-B260-0835E95CD5CD}" type="presParOf" srcId="{89D7EA9C-EBEE-4C3F-89ED-17704883CDD2}" destId="{2C2FC31D-015B-4A42-9F13-9E72E2633F7D}" srcOrd="3" destOrd="0" presId="urn:microsoft.com/office/officeart/2005/8/layout/cycle3"/>
    <dgm:cxn modelId="{FE67F184-57FF-4510-8E4B-C543374C7A93}" type="presParOf" srcId="{89D7EA9C-EBEE-4C3F-89ED-17704883CDD2}" destId="{E0EC1878-FC08-4FFF-B554-9C70DA03981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93065-7673-42D3-919B-49388AE90435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FBA3C36-5E2F-4178-A337-E9E972F9CF7B}">
      <dgm:prSet/>
      <dgm:spPr/>
      <dgm:t>
        <a:bodyPr/>
        <a:lstStyle/>
        <a:p>
          <a:r>
            <a:rPr lang="ru-RU" b="0" i="0" u="none" dirty="0" smtClean="0"/>
            <a:t>тестовые задания, включающие вопросы спецтехнологий</a:t>
          </a:r>
          <a:endParaRPr lang="ru-RU" b="0" i="0" u="none" dirty="0"/>
        </a:p>
      </dgm:t>
    </dgm:pt>
    <dgm:pt modelId="{6D4B9625-00B7-4C95-9B95-4F9930863B20}" type="parTrans" cxnId="{2ACF14DA-9AED-4194-83ED-75E56CEDF1B1}">
      <dgm:prSet/>
      <dgm:spPr/>
      <dgm:t>
        <a:bodyPr/>
        <a:lstStyle/>
        <a:p>
          <a:endParaRPr lang="ru-RU"/>
        </a:p>
      </dgm:t>
    </dgm:pt>
    <dgm:pt modelId="{F252685A-A17B-4164-A40E-73FF509945EC}" type="sibTrans" cxnId="{2ACF14DA-9AED-4194-83ED-75E56CEDF1B1}">
      <dgm:prSet/>
      <dgm:spPr/>
      <dgm:t>
        <a:bodyPr/>
        <a:lstStyle/>
        <a:p>
          <a:endParaRPr lang="ru-RU"/>
        </a:p>
      </dgm:t>
    </dgm:pt>
    <dgm:pt modelId="{869907B3-3D66-4CD8-9065-5A1D56A8CAD8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столярное дело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Ручка молотка»</a:t>
          </a:r>
        </a:p>
      </dgm:t>
    </dgm:pt>
    <dgm:pt modelId="{6B117CDC-BC7D-4475-BCAA-2D015F3625C9}" type="parTrans" cxnId="{3C18FA8C-C982-4864-97CA-EC99612BC806}">
      <dgm:prSet/>
      <dgm:spPr/>
      <dgm:t>
        <a:bodyPr/>
        <a:lstStyle/>
        <a:p>
          <a:endParaRPr lang="ru-RU"/>
        </a:p>
      </dgm:t>
    </dgm:pt>
    <dgm:pt modelId="{B8864788-7EE0-481D-AE01-6C1D332BD4A2}" type="sibTrans" cxnId="{3C18FA8C-C982-4864-97CA-EC99612BC806}">
      <dgm:prSet/>
      <dgm:spPr/>
      <dgm:t>
        <a:bodyPr/>
        <a:lstStyle/>
        <a:p>
          <a:endParaRPr lang="ru-RU"/>
        </a:p>
      </dgm:t>
    </dgm:pt>
    <dgm:pt modelId="{FC61A113-758A-4436-879F-AE13A1AC4C1B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штукатурно-малярное дело («Окрашивание панелей водоэмульсионной краской и вытягивание филенки»)</a:t>
          </a:r>
        </a:p>
      </dgm:t>
    </dgm:pt>
    <dgm:pt modelId="{B371F781-C8FC-4243-BED4-F04FEAAC8B81}" type="parTrans" cxnId="{22511128-906A-4274-AE9B-23EE34033E75}">
      <dgm:prSet/>
      <dgm:spPr/>
      <dgm:t>
        <a:bodyPr/>
        <a:lstStyle/>
        <a:p>
          <a:endParaRPr lang="ru-RU"/>
        </a:p>
      </dgm:t>
    </dgm:pt>
    <dgm:pt modelId="{18F77863-F453-493A-B47E-10679BE36217}" type="sibTrans" cxnId="{22511128-906A-4274-AE9B-23EE34033E75}">
      <dgm:prSet/>
      <dgm:spPr/>
      <dgm:t>
        <a:bodyPr/>
        <a:lstStyle/>
        <a:p>
          <a:endParaRPr lang="ru-RU"/>
        </a:p>
      </dgm:t>
    </dgm:pt>
    <dgm:pt modelId="{2D7E2A83-A896-4A68-A094-F50C12358494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 («Изготовление юбки со встречной складкой на переднем полотнище»)</a:t>
          </a:r>
        </a:p>
      </dgm:t>
    </dgm:pt>
    <dgm:pt modelId="{DE52F63B-AB02-413C-B9E0-353E7FE4C832}" type="parTrans" cxnId="{8D153F48-FCBD-41E3-9B32-6FD43DB405B5}">
      <dgm:prSet/>
      <dgm:spPr/>
      <dgm:t>
        <a:bodyPr/>
        <a:lstStyle/>
        <a:p>
          <a:endParaRPr lang="ru-RU"/>
        </a:p>
      </dgm:t>
    </dgm:pt>
    <dgm:pt modelId="{57D18B11-E439-4802-A966-1D15C3BD5E74}" type="sibTrans" cxnId="{8D153F48-FCBD-41E3-9B32-6FD43DB405B5}">
      <dgm:prSet/>
      <dgm:spPr/>
      <dgm:t>
        <a:bodyPr/>
        <a:lstStyle/>
        <a:p>
          <a:endParaRPr lang="ru-RU"/>
        </a:p>
      </dgm:t>
    </dgm:pt>
    <dgm:pt modelId="{E72B52FE-F413-4B60-8BAE-669F0E17B0AA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социально-бытовая ориентировка («Пеленание ребенка»)</a:t>
          </a:r>
        </a:p>
      </dgm:t>
    </dgm:pt>
    <dgm:pt modelId="{99102DBB-A069-40E5-8898-C6B4F7E6016C}" type="parTrans" cxnId="{835FDA53-54ED-41AA-83A3-481219C82EBB}">
      <dgm:prSet/>
      <dgm:spPr/>
      <dgm:t>
        <a:bodyPr/>
        <a:lstStyle/>
        <a:p>
          <a:endParaRPr lang="ru-RU"/>
        </a:p>
      </dgm:t>
    </dgm:pt>
    <dgm:pt modelId="{F3651906-5FB9-4C68-82F9-6AD794A6E061}" type="sibTrans" cxnId="{835FDA53-54ED-41AA-83A3-481219C82EBB}">
      <dgm:prSet/>
      <dgm:spPr/>
      <dgm:t>
        <a:bodyPr/>
        <a:lstStyle/>
        <a:p>
          <a:endParaRPr lang="ru-RU"/>
        </a:p>
      </dgm:t>
    </dgm:pt>
    <dgm:pt modelId="{7F7616AB-71C2-48C0-A7C3-9284505F2694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слесарное дело («Подвес для картины»</a:t>
          </a:r>
        </a:p>
      </dgm:t>
    </dgm:pt>
    <dgm:pt modelId="{833FD646-11F6-4C4F-8F5F-0B4D2A43FAE5}" type="parTrans" cxnId="{2D63DB8C-853C-4063-87DA-60A605B0D88B}">
      <dgm:prSet/>
      <dgm:spPr/>
      <dgm:t>
        <a:bodyPr/>
        <a:lstStyle/>
        <a:p>
          <a:endParaRPr lang="ru-RU"/>
        </a:p>
      </dgm:t>
    </dgm:pt>
    <dgm:pt modelId="{A4D7D4B8-6BB5-43A4-850A-078D7A960796}" type="sibTrans" cxnId="{2D63DB8C-853C-4063-87DA-60A605B0D88B}">
      <dgm:prSet/>
      <dgm:spPr/>
      <dgm:t>
        <a:bodyPr/>
        <a:lstStyle/>
        <a:p>
          <a:endParaRPr lang="ru-RU"/>
        </a:p>
      </dgm:t>
    </dgm:pt>
    <dgm:pt modelId="{21A73333-BDBC-4EF7-8848-DA8B97C54118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рабочий по комплексному обслуживанию зданий («Пересадка фиалок»)</a:t>
          </a:r>
        </a:p>
      </dgm:t>
    </dgm:pt>
    <dgm:pt modelId="{051BE1D2-17BD-4D56-B67E-0A7B22101A6D}" type="parTrans" cxnId="{7336B84B-248A-4AC2-9000-DA96C869835E}">
      <dgm:prSet/>
      <dgm:spPr/>
      <dgm:t>
        <a:bodyPr/>
        <a:lstStyle/>
        <a:p>
          <a:endParaRPr lang="ru-RU"/>
        </a:p>
      </dgm:t>
    </dgm:pt>
    <dgm:pt modelId="{C1B95960-A249-430C-B251-EDA7AB457C7E}" type="sibTrans" cxnId="{7336B84B-248A-4AC2-9000-DA96C869835E}">
      <dgm:prSet/>
      <dgm:spPr/>
      <dgm:t>
        <a:bodyPr/>
        <a:lstStyle/>
        <a:p>
          <a:endParaRPr lang="ru-RU"/>
        </a:p>
      </dgm:t>
    </dgm:pt>
    <dgm:pt modelId="{53205852-A2AB-4A29-8C8C-CD06A7896DC6}" type="pres">
      <dgm:prSet presAssocID="{47D93065-7673-42D3-919B-49388AE904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D7EA9C-EBEE-4C3F-89ED-17704883CDD2}" type="pres">
      <dgm:prSet presAssocID="{47D93065-7673-42D3-919B-49388AE90435}" presName="cycle" presStyleCnt="0"/>
      <dgm:spPr/>
    </dgm:pt>
    <dgm:pt modelId="{8E24DAEE-73A3-4193-9A5C-199A1678348A}" type="pres">
      <dgm:prSet presAssocID="{7FBA3C36-5E2F-4178-A337-E9E972F9CF7B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CA8F3-270D-4EA4-9D0C-C81CB08F027F}" type="pres">
      <dgm:prSet presAssocID="{F252685A-A17B-4164-A40E-73FF509945E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A26BF82-1C97-4F67-8156-8A60FA25C61C}" type="pres">
      <dgm:prSet presAssocID="{869907B3-3D66-4CD8-9065-5A1D56A8CAD8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C5110-4716-4CAB-BFC8-B89FE2183CE7}" type="pres">
      <dgm:prSet presAssocID="{FC61A113-758A-4436-879F-AE13A1AC4C1B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8CC8C-4A2F-4F0A-9B11-67CD305BD65A}" type="pres">
      <dgm:prSet presAssocID="{21A73333-BDBC-4EF7-8848-DA8B97C54118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F91A0-B4BC-4F2F-91A2-7AE8F59A79E1}" type="pres">
      <dgm:prSet presAssocID="{7F7616AB-71C2-48C0-A7C3-9284505F2694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BF3EC-8A28-4A87-9074-9B574A7BB36B}" type="pres">
      <dgm:prSet presAssocID="{E72B52FE-F413-4B60-8BAE-669F0E17B0AA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18278-D3E8-4A53-86F4-C5228AF1DCE9}" type="pres">
      <dgm:prSet presAssocID="{2D7E2A83-A896-4A68-A094-F50C12358494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B6AC4E-96EA-42F9-9BD3-1320B184348F}" type="presOf" srcId="{E72B52FE-F413-4B60-8BAE-669F0E17B0AA}" destId="{64BBF3EC-8A28-4A87-9074-9B574A7BB36B}" srcOrd="0" destOrd="0" presId="urn:microsoft.com/office/officeart/2005/8/layout/cycle3"/>
    <dgm:cxn modelId="{200773CD-5BE2-4386-A90C-427238BF8B12}" type="presOf" srcId="{7F7616AB-71C2-48C0-A7C3-9284505F2694}" destId="{6B6F91A0-B4BC-4F2F-91A2-7AE8F59A79E1}" srcOrd="0" destOrd="0" presId="urn:microsoft.com/office/officeart/2005/8/layout/cycle3"/>
    <dgm:cxn modelId="{5290D3FB-2630-4940-82B5-584F57DAD15C}" type="presOf" srcId="{FC61A113-758A-4436-879F-AE13A1AC4C1B}" destId="{A61C5110-4716-4CAB-BFC8-B89FE2183CE7}" srcOrd="0" destOrd="0" presId="urn:microsoft.com/office/officeart/2005/8/layout/cycle3"/>
    <dgm:cxn modelId="{835FDA53-54ED-41AA-83A3-481219C82EBB}" srcId="{47D93065-7673-42D3-919B-49388AE90435}" destId="{E72B52FE-F413-4B60-8BAE-669F0E17B0AA}" srcOrd="5" destOrd="0" parTransId="{99102DBB-A069-40E5-8898-C6B4F7E6016C}" sibTransId="{F3651906-5FB9-4C68-82F9-6AD794A6E061}"/>
    <dgm:cxn modelId="{90B1D3BD-471D-4777-B9B6-DCAD9EE660B0}" type="presOf" srcId="{2D7E2A83-A896-4A68-A094-F50C12358494}" destId="{D1918278-D3E8-4A53-86F4-C5228AF1DCE9}" srcOrd="0" destOrd="0" presId="urn:microsoft.com/office/officeart/2005/8/layout/cycle3"/>
    <dgm:cxn modelId="{132D3458-79D2-4EE1-9611-1194660C8B81}" type="presOf" srcId="{F252685A-A17B-4164-A40E-73FF509945EC}" destId="{EBECA8F3-270D-4EA4-9D0C-C81CB08F027F}" srcOrd="0" destOrd="0" presId="urn:microsoft.com/office/officeart/2005/8/layout/cycle3"/>
    <dgm:cxn modelId="{C72837DE-A295-40F1-8CCE-44555658BD6A}" type="presOf" srcId="{21A73333-BDBC-4EF7-8848-DA8B97C54118}" destId="{2D08CC8C-4A2F-4F0A-9B11-67CD305BD65A}" srcOrd="0" destOrd="0" presId="urn:microsoft.com/office/officeart/2005/8/layout/cycle3"/>
    <dgm:cxn modelId="{22511128-906A-4274-AE9B-23EE34033E75}" srcId="{47D93065-7673-42D3-919B-49388AE90435}" destId="{FC61A113-758A-4436-879F-AE13A1AC4C1B}" srcOrd="2" destOrd="0" parTransId="{B371F781-C8FC-4243-BED4-F04FEAAC8B81}" sibTransId="{18F77863-F453-493A-B47E-10679BE36217}"/>
    <dgm:cxn modelId="{8D153F48-FCBD-41E3-9B32-6FD43DB405B5}" srcId="{47D93065-7673-42D3-919B-49388AE90435}" destId="{2D7E2A83-A896-4A68-A094-F50C12358494}" srcOrd="6" destOrd="0" parTransId="{DE52F63B-AB02-413C-B9E0-353E7FE4C832}" sibTransId="{57D18B11-E439-4802-A966-1D15C3BD5E74}"/>
    <dgm:cxn modelId="{311FF200-46D9-4BDB-8181-C3EC4EC1F8E1}" type="presOf" srcId="{47D93065-7673-42D3-919B-49388AE90435}" destId="{53205852-A2AB-4A29-8C8C-CD06A7896DC6}" srcOrd="0" destOrd="0" presId="urn:microsoft.com/office/officeart/2005/8/layout/cycle3"/>
    <dgm:cxn modelId="{2ACF14DA-9AED-4194-83ED-75E56CEDF1B1}" srcId="{47D93065-7673-42D3-919B-49388AE90435}" destId="{7FBA3C36-5E2F-4178-A337-E9E972F9CF7B}" srcOrd="0" destOrd="0" parTransId="{6D4B9625-00B7-4C95-9B95-4F9930863B20}" sibTransId="{F252685A-A17B-4164-A40E-73FF509945EC}"/>
    <dgm:cxn modelId="{AC536B26-AFF0-41A0-AB42-DF7A38A55802}" type="presOf" srcId="{869907B3-3D66-4CD8-9065-5A1D56A8CAD8}" destId="{EA26BF82-1C97-4F67-8156-8A60FA25C61C}" srcOrd="0" destOrd="0" presId="urn:microsoft.com/office/officeart/2005/8/layout/cycle3"/>
    <dgm:cxn modelId="{3C18FA8C-C982-4864-97CA-EC99612BC806}" srcId="{47D93065-7673-42D3-919B-49388AE90435}" destId="{869907B3-3D66-4CD8-9065-5A1D56A8CAD8}" srcOrd="1" destOrd="0" parTransId="{6B117CDC-BC7D-4475-BCAA-2D015F3625C9}" sibTransId="{B8864788-7EE0-481D-AE01-6C1D332BD4A2}"/>
    <dgm:cxn modelId="{D217355D-582E-404B-9DC2-E8EBBCE2CD58}" type="presOf" srcId="{7FBA3C36-5E2F-4178-A337-E9E972F9CF7B}" destId="{8E24DAEE-73A3-4193-9A5C-199A1678348A}" srcOrd="0" destOrd="0" presId="urn:microsoft.com/office/officeart/2005/8/layout/cycle3"/>
    <dgm:cxn modelId="{7336B84B-248A-4AC2-9000-DA96C869835E}" srcId="{47D93065-7673-42D3-919B-49388AE90435}" destId="{21A73333-BDBC-4EF7-8848-DA8B97C54118}" srcOrd="3" destOrd="0" parTransId="{051BE1D2-17BD-4D56-B67E-0A7B22101A6D}" sibTransId="{C1B95960-A249-430C-B251-EDA7AB457C7E}"/>
    <dgm:cxn modelId="{2D63DB8C-853C-4063-87DA-60A605B0D88B}" srcId="{47D93065-7673-42D3-919B-49388AE90435}" destId="{7F7616AB-71C2-48C0-A7C3-9284505F2694}" srcOrd="4" destOrd="0" parTransId="{833FD646-11F6-4C4F-8F5F-0B4D2A43FAE5}" sibTransId="{A4D7D4B8-6BB5-43A4-850A-078D7A960796}"/>
    <dgm:cxn modelId="{2A546C20-AB56-4557-BD0D-7208D1A632E5}" type="presParOf" srcId="{53205852-A2AB-4A29-8C8C-CD06A7896DC6}" destId="{89D7EA9C-EBEE-4C3F-89ED-17704883CDD2}" srcOrd="0" destOrd="0" presId="urn:microsoft.com/office/officeart/2005/8/layout/cycle3"/>
    <dgm:cxn modelId="{17F3CCA0-8AC7-4FAE-B2E6-A49BC14F95D8}" type="presParOf" srcId="{89D7EA9C-EBEE-4C3F-89ED-17704883CDD2}" destId="{8E24DAEE-73A3-4193-9A5C-199A1678348A}" srcOrd="0" destOrd="0" presId="urn:microsoft.com/office/officeart/2005/8/layout/cycle3"/>
    <dgm:cxn modelId="{ECC18656-34C7-4872-88D4-EAB1BCD90BE0}" type="presParOf" srcId="{89D7EA9C-EBEE-4C3F-89ED-17704883CDD2}" destId="{EBECA8F3-270D-4EA4-9D0C-C81CB08F027F}" srcOrd="1" destOrd="0" presId="urn:microsoft.com/office/officeart/2005/8/layout/cycle3"/>
    <dgm:cxn modelId="{6B69D43C-A219-4595-A9A7-08A827A03101}" type="presParOf" srcId="{89D7EA9C-EBEE-4C3F-89ED-17704883CDD2}" destId="{EA26BF82-1C97-4F67-8156-8A60FA25C61C}" srcOrd="2" destOrd="0" presId="urn:microsoft.com/office/officeart/2005/8/layout/cycle3"/>
    <dgm:cxn modelId="{C6870BDB-A776-4056-9C3F-FFAA069A2626}" type="presParOf" srcId="{89D7EA9C-EBEE-4C3F-89ED-17704883CDD2}" destId="{A61C5110-4716-4CAB-BFC8-B89FE2183CE7}" srcOrd="3" destOrd="0" presId="urn:microsoft.com/office/officeart/2005/8/layout/cycle3"/>
    <dgm:cxn modelId="{B436809D-4C3E-4C01-9530-BBCC75A17888}" type="presParOf" srcId="{89D7EA9C-EBEE-4C3F-89ED-17704883CDD2}" destId="{2D08CC8C-4A2F-4F0A-9B11-67CD305BD65A}" srcOrd="4" destOrd="0" presId="urn:microsoft.com/office/officeart/2005/8/layout/cycle3"/>
    <dgm:cxn modelId="{9F5EA07A-7AFB-44AD-B9EA-F0F932C4ADD8}" type="presParOf" srcId="{89D7EA9C-EBEE-4C3F-89ED-17704883CDD2}" destId="{6B6F91A0-B4BC-4F2F-91A2-7AE8F59A79E1}" srcOrd="5" destOrd="0" presId="urn:microsoft.com/office/officeart/2005/8/layout/cycle3"/>
    <dgm:cxn modelId="{65640B98-6723-4908-8E64-86B923A4A9F1}" type="presParOf" srcId="{89D7EA9C-EBEE-4C3F-89ED-17704883CDD2}" destId="{64BBF3EC-8A28-4A87-9074-9B574A7BB36B}" srcOrd="6" destOrd="0" presId="urn:microsoft.com/office/officeart/2005/8/layout/cycle3"/>
    <dgm:cxn modelId="{7ADBA3ED-D969-4B2B-9827-0E713A644FBB}" type="presParOf" srcId="{89D7EA9C-EBEE-4C3F-89ED-17704883CDD2}" destId="{D1918278-D3E8-4A53-86F4-C5228AF1DCE9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5924DD-4935-461D-820D-8198383B4CE3}" type="doc">
      <dgm:prSet loTypeId="urn:microsoft.com/office/officeart/2005/8/layout/process4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0CB188-5C6C-479A-AD55-B107E86A10F3}">
      <dgm:prSet custT="1"/>
      <dgm:spPr/>
      <dgm:t>
        <a:bodyPr/>
        <a:lstStyle/>
        <a:p>
          <a:pPr rtl="0"/>
          <a:r>
            <a:rPr lang="ru-RU" sz="3200" b="1" dirty="0">
              <a:solidFill>
                <a:schemeClr val="accent5">
                  <a:lumMod val="50000"/>
                </a:schemeClr>
              </a:solidFill>
            </a:rPr>
            <a:t>Дневник наблюдения</a:t>
          </a:r>
        </a:p>
      </dgm:t>
    </dgm:pt>
    <dgm:pt modelId="{AB944C21-BABB-4BCB-AE14-3F0123FB7B4F}" type="parTrans" cxnId="{96F0752B-73FD-465E-91B3-A22775E52732}">
      <dgm:prSet/>
      <dgm:spPr/>
      <dgm:t>
        <a:bodyPr/>
        <a:lstStyle/>
        <a:p>
          <a:endParaRPr lang="ru-RU"/>
        </a:p>
      </dgm:t>
    </dgm:pt>
    <dgm:pt modelId="{4351E4A8-CB99-4F93-A5EC-2969C6CE47FF}" type="sibTrans" cxnId="{96F0752B-73FD-465E-91B3-A22775E52732}">
      <dgm:prSet/>
      <dgm:spPr/>
      <dgm:t>
        <a:bodyPr/>
        <a:lstStyle/>
        <a:p>
          <a:endParaRPr lang="ru-RU"/>
        </a:p>
      </dgm:t>
    </dgm:pt>
    <dgm:pt modelId="{EFF8B234-33C8-46C7-89BD-B1C3D0C3B6C7}">
      <dgm:prSet custT="1"/>
      <dgm:spPr/>
      <dgm:t>
        <a:bodyPr/>
        <a:lstStyle/>
        <a:p>
          <a:pPr rtl="0"/>
          <a:r>
            <a:rPr lang="ru-RU" sz="3200" b="1" dirty="0">
              <a:solidFill>
                <a:schemeClr val="accent5">
                  <a:lumMod val="50000"/>
                </a:schemeClr>
              </a:solidFill>
            </a:rPr>
            <a:t>Индивидуальные программки </a:t>
          </a:r>
        </a:p>
      </dgm:t>
    </dgm:pt>
    <dgm:pt modelId="{DD7FB316-2981-46B9-AE8B-172FA84E43FE}" type="parTrans" cxnId="{9618CDFE-F295-40C3-AC28-731499AEC91B}">
      <dgm:prSet/>
      <dgm:spPr/>
      <dgm:t>
        <a:bodyPr/>
        <a:lstStyle/>
        <a:p>
          <a:endParaRPr lang="ru-RU"/>
        </a:p>
      </dgm:t>
    </dgm:pt>
    <dgm:pt modelId="{1F8CB20B-4349-415F-8ED9-7292C4BCFA0D}" type="sibTrans" cxnId="{9618CDFE-F295-40C3-AC28-731499AEC91B}">
      <dgm:prSet/>
      <dgm:spPr/>
      <dgm:t>
        <a:bodyPr/>
        <a:lstStyle/>
        <a:p>
          <a:endParaRPr lang="ru-RU"/>
        </a:p>
      </dgm:t>
    </dgm:pt>
    <dgm:pt modelId="{FE79BBE2-A435-4688-B359-3D66EDD6A8C9}">
      <dgm:prSet custT="1"/>
      <dgm:spPr/>
      <dgm:t>
        <a:bodyPr/>
        <a:lstStyle/>
        <a:p>
          <a:pPr rtl="0"/>
          <a:r>
            <a:rPr lang="ru-RU" sz="3200" b="1" dirty="0">
              <a:solidFill>
                <a:schemeClr val="accent5">
                  <a:lumMod val="50000"/>
                </a:schemeClr>
              </a:solidFill>
            </a:rPr>
            <a:t>Характеристика</a:t>
          </a:r>
        </a:p>
      </dgm:t>
    </dgm:pt>
    <dgm:pt modelId="{7909D19E-44A6-4EE4-9455-C028EF621BA4}" type="parTrans" cxnId="{EE80DD85-B8CD-4749-87E7-57CD50BC6E87}">
      <dgm:prSet/>
      <dgm:spPr/>
      <dgm:t>
        <a:bodyPr/>
        <a:lstStyle/>
        <a:p>
          <a:endParaRPr lang="ru-RU"/>
        </a:p>
      </dgm:t>
    </dgm:pt>
    <dgm:pt modelId="{3511E1EB-97E7-4A94-97C8-AFB287C9002D}" type="sibTrans" cxnId="{EE80DD85-B8CD-4749-87E7-57CD50BC6E87}">
      <dgm:prSet/>
      <dgm:spPr/>
      <dgm:t>
        <a:bodyPr/>
        <a:lstStyle/>
        <a:p>
          <a:endParaRPr lang="ru-RU"/>
        </a:p>
      </dgm:t>
    </dgm:pt>
    <dgm:pt modelId="{CE2599F3-9347-44CF-A549-01CAF9B399C2}">
      <dgm:prSet custT="1"/>
      <dgm:spPr/>
      <dgm:t>
        <a:bodyPr/>
        <a:lstStyle/>
        <a:p>
          <a:pPr rtl="0"/>
          <a:r>
            <a:rPr lang="ru-RU" sz="3200" b="1" dirty="0">
              <a:solidFill>
                <a:schemeClr val="accent5">
                  <a:lumMod val="50000"/>
                </a:schemeClr>
              </a:solidFill>
            </a:rPr>
            <a:t>Анкетирование родителей</a:t>
          </a:r>
        </a:p>
      </dgm:t>
    </dgm:pt>
    <dgm:pt modelId="{FA9A171D-569C-48FB-95DF-C43E83F5C24C}" type="parTrans" cxnId="{288B4A68-6D68-457B-9A0C-5A2CB9BEF6FA}">
      <dgm:prSet/>
      <dgm:spPr/>
      <dgm:t>
        <a:bodyPr/>
        <a:lstStyle/>
        <a:p>
          <a:endParaRPr lang="ru-RU"/>
        </a:p>
      </dgm:t>
    </dgm:pt>
    <dgm:pt modelId="{739E6BF8-7F64-478E-9E43-7E931508C10A}" type="sibTrans" cxnId="{288B4A68-6D68-457B-9A0C-5A2CB9BEF6FA}">
      <dgm:prSet/>
      <dgm:spPr/>
      <dgm:t>
        <a:bodyPr/>
        <a:lstStyle/>
        <a:p>
          <a:endParaRPr lang="ru-RU"/>
        </a:p>
      </dgm:t>
    </dgm:pt>
    <dgm:pt modelId="{0918B962-3029-4049-92C1-B117A8234508}">
      <dgm:prSet custT="1"/>
      <dgm:spPr/>
      <dgm:t>
        <a:bodyPr/>
        <a:lstStyle/>
        <a:p>
          <a:pPr rtl="0"/>
          <a:r>
            <a:rPr lang="ru-RU" sz="3200" b="1" dirty="0">
              <a:solidFill>
                <a:schemeClr val="accent5">
                  <a:lumMod val="50000"/>
                </a:schemeClr>
              </a:solidFill>
            </a:rPr>
            <a:t>Анкетирование подростков</a:t>
          </a:r>
        </a:p>
      </dgm:t>
    </dgm:pt>
    <dgm:pt modelId="{AE097A90-E2D4-4BC8-9A18-31D3FCEB8A72}" type="parTrans" cxnId="{89E163D0-1D82-4435-A024-E5E14E22922D}">
      <dgm:prSet/>
      <dgm:spPr/>
      <dgm:t>
        <a:bodyPr/>
        <a:lstStyle/>
        <a:p>
          <a:endParaRPr lang="ru-RU"/>
        </a:p>
      </dgm:t>
    </dgm:pt>
    <dgm:pt modelId="{95268B2E-9C97-4AEA-B547-8871FA50E0FC}" type="sibTrans" cxnId="{89E163D0-1D82-4435-A024-E5E14E22922D}">
      <dgm:prSet/>
      <dgm:spPr/>
      <dgm:t>
        <a:bodyPr/>
        <a:lstStyle/>
        <a:p>
          <a:endParaRPr lang="ru-RU"/>
        </a:p>
      </dgm:t>
    </dgm:pt>
    <dgm:pt modelId="{E5187892-B65E-4C1F-BA62-8D46D715852F}">
      <dgm:prSet custT="1"/>
      <dgm:spPr/>
      <dgm:t>
        <a:bodyPr/>
        <a:lstStyle/>
        <a:p>
          <a:pPr rtl="0"/>
          <a:r>
            <a:rPr lang="ru-RU" sz="3200" b="1" dirty="0">
              <a:solidFill>
                <a:srgbClr val="C00000"/>
              </a:solidFill>
            </a:rPr>
            <a:t>Рекомендации (в условия родительского дома)</a:t>
          </a:r>
        </a:p>
      </dgm:t>
    </dgm:pt>
    <dgm:pt modelId="{1A094064-AF9E-458E-BCAC-89C9B24A0323}" type="parTrans" cxnId="{AA69942A-DB4E-4EB4-8D4E-F92928665DB4}">
      <dgm:prSet/>
      <dgm:spPr/>
      <dgm:t>
        <a:bodyPr/>
        <a:lstStyle/>
        <a:p>
          <a:endParaRPr lang="ru-RU"/>
        </a:p>
      </dgm:t>
    </dgm:pt>
    <dgm:pt modelId="{86255B32-1435-4CF5-BEF6-71406CC4425F}" type="sibTrans" cxnId="{AA69942A-DB4E-4EB4-8D4E-F92928665DB4}">
      <dgm:prSet/>
      <dgm:spPr/>
      <dgm:t>
        <a:bodyPr/>
        <a:lstStyle/>
        <a:p>
          <a:endParaRPr lang="ru-RU"/>
        </a:p>
      </dgm:t>
    </dgm:pt>
    <dgm:pt modelId="{77EE2A0D-27FE-421F-8E7C-9B86C52B21DD}" type="pres">
      <dgm:prSet presAssocID="{715924DD-4935-461D-820D-8198383B4C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5B2634-E5EC-40AE-AAE5-E118EB417EC6}" type="pres">
      <dgm:prSet presAssocID="{E5187892-B65E-4C1F-BA62-8D46D715852F}" presName="boxAndChildren" presStyleCnt="0"/>
      <dgm:spPr/>
    </dgm:pt>
    <dgm:pt modelId="{4E04F673-9ED7-434D-8280-EFE67A687CFB}" type="pres">
      <dgm:prSet presAssocID="{E5187892-B65E-4C1F-BA62-8D46D715852F}" presName="parentTextBox" presStyleLbl="node1" presStyleIdx="0" presStyleCnt="6"/>
      <dgm:spPr/>
      <dgm:t>
        <a:bodyPr/>
        <a:lstStyle/>
        <a:p>
          <a:endParaRPr lang="ru-RU"/>
        </a:p>
      </dgm:t>
    </dgm:pt>
    <dgm:pt modelId="{B6B56146-A9F2-47CF-92B1-F97254D15A44}" type="pres">
      <dgm:prSet presAssocID="{95268B2E-9C97-4AEA-B547-8871FA50E0FC}" presName="sp" presStyleCnt="0"/>
      <dgm:spPr/>
    </dgm:pt>
    <dgm:pt modelId="{E35B5893-F55E-404E-9764-B03914D554D1}" type="pres">
      <dgm:prSet presAssocID="{0918B962-3029-4049-92C1-B117A8234508}" presName="arrowAndChildren" presStyleCnt="0"/>
      <dgm:spPr/>
    </dgm:pt>
    <dgm:pt modelId="{1651E7DE-E7C9-4792-89F1-3EA34C13CDD9}" type="pres">
      <dgm:prSet presAssocID="{0918B962-3029-4049-92C1-B117A8234508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2E0585DF-BA19-48B8-87FC-C344453A749F}" type="pres">
      <dgm:prSet presAssocID="{739E6BF8-7F64-478E-9E43-7E931508C10A}" presName="sp" presStyleCnt="0"/>
      <dgm:spPr/>
    </dgm:pt>
    <dgm:pt modelId="{1D26E270-96A4-42D6-BA79-5B5645C0B4E4}" type="pres">
      <dgm:prSet presAssocID="{CE2599F3-9347-44CF-A549-01CAF9B399C2}" presName="arrowAndChildren" presStyleCnt="0"/>
      <dgm:spPr/>
    </dgm:pt>
    <dgm:pt modelId="{F9FBA499-B681-47D5-BFD5-5106AB8B2684}" type="pres">
      <dgm:prSet presAssocID="{CE2599F3-9347-44CF-A549-01CAF9B399C2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82F2BD1B-7824-4199-832F-EF5F81642708}" type="pres">
      <dgm:prSet presAssocID="{3511E1EB-97E7-4A94-97C8-AFB287C9002D}" presName="sp" presStyleCnt="0"/>
      <dgm:spPr/>
    </dgm:pt>
    <dgm:pt modelId="{1EE67F7B-5A9E-4241-B1DE-4B2816F217DE}" type="pres">
      <dgm:prSet presAssocID="{FE79BBE2-A435-4688-B359-3D66EDD6A8C9}" presName="arrowAndChildren" presStyleCnt="0"/>
      <dgm:spPr/>
    </dgm:pt>
    <dgm:pt modelId="{22E0D21C-E5CB-45B2-B582-D88684DC1429}" type="pres">
      <dgm:prSet presAssocID="{FE79BBE2-A435-4688-B359-3D66EDD6A8C9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A2E7A497-F18B-45F0-BE2B-E34F85D158E2}" type="pres">
      <dgm:prSet presAssocID="{1F8CB20B-4349-415F-8ED9-7292C4BCFA0D}" presName="sp" presStyleCnt="0"/>
      <dgm:spPr/>
    </dgm:pt>
    <dgm:pt modelId="{ADDA37E6-FD01-43ED-83A9-C3840F99D261}" type="pres">
      <dgm:prSet presAssocID="{EFF8B234-33C8-46C7-89BD-B1C3D0C3B6C7}" presName="arrowAndChildren" presStyleCnt="0"/>
      <dgm:spPr/>
    </dgm:pt>
    <dgm:pt modelId="{3140FDB1-8A03-4FDF-931D-99B26E57F2C0}" type="pres">
      <dgm:prSet presAssocID="{EFF8B234-33C8-46C7-89BD-B1C3D0C3B6C7}" presName="parentTextArrow" presStyleLbl="node1" presStyleIdx="4" presStyleCnt="6" custLinFactNeighborY="-2317"/>
      <dgm:spPr/>
      <dgm:t>
        <a:bodyPr/>
        <a:lstStyle/>
        <a:p>
          <a:endParaRPr lang="ru-RU"/>
        </a:p>
      </dgm:t>
    </dgm:pt>
    <dgm:pt modelId="{495677FC-F8F0-4423-AE05-13740C749A5E}" type="pres">
      <dgm:prSet presAssocID="{4351E4A8-CB99-4F93-A5EC-2969C6CE47FF}" presName="sp" presStyleCnt="0"/>
      <dgm:spPr/>
    </dgm:pt>
    <dgm:pt modelId="{9B51D4A7-045A-4782-BF8B-F23FD47F8319}" type="pres">
      <dgm:prSet presAssocID="{950CB188-5C6C-479A-AD55-B107E86A10F3}" presName="arrowAndChildren" presStyleCnt="0"/>
      <dgm:spPr/>
    </dgm:pt>
    <dgm:pt modelId="{C0ED7ADA-1957-4367-80BA-CFA09AED3585}" type="pres">
      <dgm:prSet presAssocID="{950CB188-5C6C-479A-AD55-B107E86A10F3}" presName="parentTextArrow" presStyleLbl="node1" presStyleIdx="5" presStyleCnt="6" custLinFactNeighborX="-232" custLinFactNeighborY="-9267"/>
      <dgm:spPr/>
      <dgm:t>
        <a:bodyPr/>
        <a:lstStyle/>
        <a:p>
          <a:endParaRPr lang="ru-RU"/>
        </a:p>
      </dgm:t>
    </dgm:pt>
  </dgm:ptLst>
  <dgm:cxnLst>
    <dgm:cxn modelId="{23ECEB2F-3A9D-47D3-9A33-145ABE5D241E}" type="presOf" srcId="{E5187892-B65E-4C1F-BA62-8D46D715852F}" destId="{4E04F673-9ED7-434D-8280-EFE67A687CFB}" srcOrd="0" destOrd="0" presId="urn:microsoft.com/office/officeart/2005/8/layout/process4"/>
    <dgm:cxn modelId="{AE800D0A-74E1-4DFA-B818-753624F4E532}" type="presOf" srcId="{FE79BBE2-A435-4688-B359-3D66EDD6A8C9}" destId="{22E0D21C-E5CB-45B2-B582-D88684DC1429}" srcOrd="0" destOrd="0" presId="urn:microsoft.com/office/officeart/2005/8/layout/process4"/>
    <dgm:cxn modelId="{267C4FD1-A637-47DB-A5FF-AC1DFA4823C4}" type="presOf" srcId="{CE2599F3-9347-44CF-A549-01CAF9B399C2}" destId="{F9FBA499-B681-47D5-BFD5-5106AB8B2684}" srcOrd="0" destOrd="0" presId="urn:microsoft.com/office/officeart/2005/8/layout/process4"/>
    <dgm:cxn modelId="{9618CDFE-F295-40C3-AC28-731499AEC91B}" srcId="{715924DD-4935-461D-820D-8198383B4CE3}" destId="{EFF8B234-33C8-46C7-89BD-B1C3D0C3B6C7}" srcOrd="1" destOrd="0" parTransId="{DD7FB316-2981-46B9-AE8B-172FA84E43FE}" sibTransId="{1F8CB20B-4349-415F-8ED9-7292C4BCFA0D}"/>
    <dgm:cxn modelId="{F9A00AF2-A5D6-40AD-B7B8-96D91F1BDC61}" type="presOf" srcId="{EFF8B234-33C8-46C7-89BD-B1C3D0C3B6C7}" destId="{3140FDB1-8A03-4FDF-931D-99B26E57F2C0}" srcOrd="0" destOrd="0" presId="urn:microsoft.com/office/officeart/2005/8/layout/process4"/>
    <dgm:cxn modelId="{96F0752B-73FD-465E-91B3-A22775E52732}" srcId="{715924DD-4935-461D-820D-8198383B4CE3}" destId="{950CB188-5C6C-479A-AD55-B107E86A10F3}" srcOrd="0" destOrd="0" parTransId="{AB944C21-BABB-4BCB-AE14-3F0123FB7B4F}" sibTransId="{4351E4A8-CB99-4F93-A5EC-2969C6CE47FF}"/>
    <dgm:cxn modelId="{89E163D0-1D82-4435-A024-E5E14E22922D}" srcId="{715924DD-4935-461D-820D-8198383B4CE3}" destId="{0918B962-3029-4049-92C1-B117A8234508}" srcOrd="4" destOrd="0" parTransId="{AE097A90-E2D4-4BC8-9A18-31D3FCEB8A72}" sibTransId="{95268B2E-9C97-4AEA-B547-8871FA50E0FC}"/>
    <dgm:cxn modelId="{E201B7C7-D751-4195-B290-CBB1FF8F42CA}" type="presOf" srcId="{950CB188-5C6C-479A-AD55-B107E86A10F3}" destId="{C0ED7ADA-1957-4367-80BA-CFA09AED3585}" srcOrd="0" destOrd="0" presId="urn:microsoft.com/office/officeart/2005/8/layout/process4"/>
    <dgm:cxn modelId="{288B4A68-6D68-457B-9A0C-5A2CB9BEF6FA}" srcId="{715924DD-4935-461D-820D-8198383B4CE3}" destId="{CE2599F3-9347-44CF-A549-01CAF9B399C2}" srcOrd="3" destOrd="0" parTransId="{FA9A171D-569C-48FB-95DF-C43E83F5C24C}" sibTransId="{739E6BF8-7F64-478E-9E43-7E931508C10A}"/>
    <dgm:cxn modelId="{AA69942A-DB4E-4EB4-8D4E-F92928665DB4}" srcId="{715924DD-4935-461D-820D-8198383B4CE3}" destId="{E5187892-B65E-4C1F-BA62-8D46D715852F}" srcOrd="5" destOrd="0" parTransId="{1A094064-AF9E-458E-BCAC-89C9B24A0323}" sibTransId="{86255B32-1435-4CF5-BEF6-71406CC4425F}"/>
    <dgm:cxn modelId="{165A1BF2-ECA7-4315-B89E-3830CA9B8B8A}" type="presOf" srcId="{0918B962-3029-4049-92C1-B117A8234508}" destId="{1651E7DE-E7C9-4792-89F1-3EA34C13CDD9}" srcOrd="0" destOrd="0" presId="urn:microsoft.com/office/officeart/2005/8/layout/process4"/>
    <dgm:cxn modelId="{24461AF3-4029-4683-A74E-BE39CE4DB78C}" type="presOf" srcId="{715924DD-4935-461D-820D-8198383B4CE3}" destId="{77EE2A0D-27FE-421F-8E7C-9B86C52B21DD}" srcOrd="0" destOrd="0" presId="urn:microsoft.com/office/officeart/2005/8/layout/process4"/>
    <dgm:cxn modelId="{EE80DD85-B8CD-4749-87E7-57CD50BC6E87}" srcId="{715924DD-4935-461D-820D-8198383B4CE3}" destId="{FE79BBE2-A435-4688-B359-3D66EDD6A8C9}" srcOrd="2" destOrd="0" parTransId="{7909D19E-44A6-4EE4-9455-C028EF621BA4}" sibTransId="{3511E1EB-97E7-4A94-97C8-AFB287C9002D}"/>
    <dgm:cxn modelId="{9A2E558B-BB2A-47B3-8DFC-28328150FC31}" type="presParOf" srcId="{77EE2A0D-27FE-421F-8E7C-9B86C52B21DD}" destId="{335B2634-E5EC-40AE-AAE5-E118EB417EC6}" srcOrd="0" destOrd="0" presId="urn:microsoft.com/office/officeart/2005/8/layout/process4"/>
    <dgm:cxn modelId="{984628D6-A1B1-4B29-A14D-1A6E232E1C04}" type="presParOf" srcId="{335B2634-E5EC-40AE-AAE5-E118EB417EC6}" destId="{4E04F673-9ED7-434D-8280-EFE67A687CFB}" srcOrd="0" destOrd="0" presId="urn:microsoft.com/office/officeart/2005/8/layout/process4"/>
    <dgm:cxn modelId="{990200DD-63E4-4CCE-9BFE-F80328F11827}" type="presParOf" srcId="{77EE2A0D-27FE-421F-8E7C-9B86C52B21DD}" destId="{B6B56146-A9F2-47CF-92B1-F97254D15A44}" srcOrd="1" destOrd="0" presId="urn:microsoft.com/office/officeart/2005/8/layout/process4"/>
    <dgm:cxn modelId="{F95457F2-9276-42A6-AEA3-9ADB78DB5162}" type="presParOf" srcId="{77EE2A0D-27FE-421F-8E7C-9B86C52B21DD}" destId="{E35B5893-F55E-404E-9764-B03914D554D1}" srcOrd="2" destOrd="0" presId="urn:microsoft.com/office/officeart/2005/8/layout/process4"/>
    <dgm:cxn modelId="{65975573-064F-4C0A-B4FB-32B3AB0A5207}" type="presParOf" srcId="{E35B5893-F55E-404E-9764-B03914D554D1}" destId="{1651E7DE-E7C9-4792-89F1-3EA34C13CDD9}" srcOrd="0" destOrd="0" presId="urn:microsoft.com/office/officeart/2005/8/layout/process4"/>
    <dgm:cxn modelId="{ADCE7AF4-F7EE-4ACC-A278-90DA2FE5BAC4}" type="presParOf" srcId="{77EE2A0D-27FE-421F-8E7C-9B86C52B21DD}" destId="{2E0585DF-BA19-48B8-87FC-C344453A749F}" srcOrd="3" destOrd="0" presId="urn:microsoft.com/office/officeart/2005/8/layout/process4"/>
    <dgm:cxn modelId="{A94D1B2F-9F81-4998-B779-4AA10844D6AF}" type="presParOf" srcId="{77EE2A0D-27FE-421F-8E7C-9B86C52B21DD}" destId="{1D26E270-96A4-42D6-BA79-5B5645C0B4E4}" srcOrd="4" destOrd="0" presId="urn:microsoft.com/office/officeart/2005/8/layout/process4"/>
    <dgm:cxn modelId="{8B7B003E-5FE3-470B-A5D3-6C83180E5177}" type="presParOf" srcId="{1D26E270-96A4-42D6-BA79-5B5645C0B4E4}" destId="{F9FBA499-B681-47D5-BFD5-5106AB8B2684}" srcOrd="0" destOrd="0" presId="urn:microsoft.com/office/officeart/2005/8/layout/process4"/>
    <dgm:cxn modelId="{41A7C471-1DD7-4060-B231-107F9CD6DAAB}" type="presParOf" srcId="{77EE2A0D-27FE-421F-8E7C-9B86C52B21DD}" destId="{82F2BD1B-7824-4199-832F-EF5F81642708}" srcOrd="5" destOrd="0" presId="urn:microsoft.com/office/officeart/2005/8/layout/process4"/>
    <dgm:cxn modelId="{9C93969C-4050-4DDC-A009-A9F8A978FC6E}" type="presParOf" srcId="{77EE2A0D-27FE-421F-8E7C-9B86C52B21DD}" destId="{1EE67F7B-5A9E-4241-B1DE-4B2816F217DE}" srcOrd="6" destOrd="0" presId="urn:microsoft.com/office/officeart/2005/8/layout/process4"/>
    <dgm:cxn modelId="{6CDEB957-0CF2-451E-87B6-12ADB5ACE470}" type="presParOf" srcId="{1EE67F7B-5A9E-4241-B1DE-4B2816F217DE}" destId="{22E0D21C-E5CB-45B2-B582-D88684DC1429}" srcOrd="0" destOrd="0" presId="urn:microsoft.com/office/officeart/2005/8/layout/process4"/>
    <dgm:cxn modelId="{934663CE-42FD-457D-A1ED-3DF93C737DC1}" type="presParOf" srcId="{77EE2A0D-27FE-421F-8E7C-9B86C52B21DD}" destId="{A2E7A497-F18B-45F0-BE2B-E34F85D158E2}" srcOrd="7" destOrd="0" presId="urn:microsoft.com/office/officeart/2005/8/layout/process4"/>
    <dgm:cxn modelId="{435B4564-75AF-4AB8-B741-E10D4F246AE4}" type="presParOf" srcId="{77EE2A0D-27FE-421F-8E7C-9B86C52B21DD}" destId="{ADDA37E6-FD01-43ED-83A9-C3840F99D261}" srcOrd="8" destOrd="0" presId="urn:microsoft.com/office/officeart/2005/8/layout/process4"/>
    <dgm:cxn modelId="{9F92FA72-AD70-406A-A89F-E4297DC154C1}" type="presParOf" srcId="{ADDA37E6-FD01-43ED-83A9-C3840F99D261}" destId="{3140FDB1-8A03-4FDF-931D-99B26E57F2C0}" srcOrd="0" destOrd="0" presId="urn:microsoft.com/office/officeart/2005/8/layout/process4"/>
    <dgm:cxn modelId="{C5F2F6FE-3289-428D-A632-D87B318B250A}" type="presParOf" srcId="{77EE2A0D-27FE-421F-8E7C-9B86C52B21DD}" destId="{495677FC-F8F0-4423-AE05-13740C749A5E}" srcOrd="9" destOrd="0" presId="urn:microsoft.com/office/officeart/2005/8/layout/process4"/>
    <dgm:cxn modelId="{E25D126F-B0E2-408A-9494-6D13EADE5844}" type="presParOf" srcId="{77EE2A0D-27FE-421F-8E7C-9B86C52B21DD}" destId="{9B51D4A7-045A-4782-BF8B-F23FD47F8319}" srcOrd="10" destOrd="0" presId="urn:microsoft.com/office/officeart/2005/8/layout/process4"/>
    <dgm:cxn modelId="{E40AECC3-5D5A-4078-9564-1651F1477BFC}" type="presParOf" srcId="{9B51D4A7-045A-4782-BF8B-F23FD47F8319}" destId="{C0ED7ADA-1957-4367-80BA-CFA09AED358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80039-2750-4427-BEC1-9AC58AD2F2EB}">
      <dsp:nvSpPr>
        <dsp:cNvPr id="0" name=""/>
        <dsp:cNvSpPr/>
      </dsp:nvSpPr>
      <dsp:spPr>
        <a:xfrm>
          <a:off x="2412539" y="-138027"/>
          <a:ext cx="5131099" cy="5131099"/>
        </a:xfrm>
        <a:prstGeom prst="circularArrow">
          <a:avLst>
            <a:gd name="adj1" fmla="val 4668"/>
            <a:gd name="adj2" fmla="val 272909"/>
            <a:gd name="adj3" fmla="val 12830065"/>
            <a:gd name="adj4" fmla="val 18031776"/>
            <a:gd name="adj5" fmla="val 484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B05B4-4A03-4038-9145-4ED95B68BEF5}">
      <dsp:nvSpPr>
        <dsp:cNvPr id="0" name=""/>
        <dsp:cNvSpPr/>
      </dsp:nvSpPr>
      <dsp:spPr>
        <a:xfrm>
          <a:off x="3269301" y="1795"/>
          <a:ext cx="3417575" cy="17087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</a:t>
          </a:r>
        </a:p>
      </dsp:txBody>
      <dsp:txXfrm>
        <a:off x="3352717" y="85211"/>
        <a:ext cx="3250743" cy="1541955"/>
      </dsp:txXfrm>
    </dsp:sp>
    <dsp:sp modelId="{86DFBB26-8B54-41AA-8888-F6ED2FF75792}">
      <dsp:nvSpPr>
        <dsp:cNvPr id="0" name=""/>
        <dsp:cNvSpPr/>
      </dsp:nvSpPr>
      <dsp:spPr>
        <a:xfrm>
          <a:off x="5111707" y="1844201"/>
          <a:ext cx="3417575" cy="1708787"/>
        </a:xfrm>
        <a:prstGeom prst="roundRect">
          <a:avLst/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Индивидуальная программа обучения</a:t>
          </a:r>
        </a:p>
      </dsp:txBody>
      <dsp:txXfrm>
        <a:off x="5195123" y="1927617"/>
        <a:ext cx="3250743" cy="1541955"/>
      </dsp:txXfrm>
    </dsp:sp>
    <dsp:sp modelId="{2C2FC31D-015B-4A42-9F13-9E72E2633F7D}">
      <dsp:nvSpPr>
        <dsp:cNvPr id="0" name=""/>
        <dsp:cNvSpPr/>
      </dsp:nvSpPr>
      <dsp:spPr>
        <a:xfrm>
          <a:off x="3269301" y="3686606"/>
          <a:ext cx="3417575" cy="1708787"/>
        </a:xfrm>
        <a:prstGeom prst="roundRect">
          <a:avLst/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Расписание</a:t>
          </a:r>
        </a:p>
      </dsp:txBody>
      <dsp:txXfrm>
        <a:off x="3352717" y="3770022"/>
        <a:ext cx="3250743" cy="1541955"/>
      </dsp:txXfrm>
    </dsp:sp>
    <dsp:sp modelId="{E0EC1878-FC08-4FFF-B554-9C70DA039814}">
      <dsp:nvSpPr>
        <dsp:cNvPr id="0" name=""/>
        <dsp:cNvSpPr/>
      </dsp:nvSpPr>
      <dsp:spPr>
        <a:xfrm>
          <a:off x="1426896" y="1844201"/>
          <a:ext cx="3417575" cy="1708787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участия</a:t>
          </a:r>
        </a:p>
      </dsp:txBody>
      <dsp:txXfrm>
        <a:off x="1510312" y="1927617"/>
        <a:ext cx="3250743" cy="1541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CA8F3-270D-4EA4-9D0C-C81CB08F027F}">
      <dsp:nvSpPr>
        <dsp:cNvPr id="0" name=""/>
        <dsp:cNvSpPr/>
      </dsp:nvSpPr>
      <dsp:spPr>
        <a:xfrm>
          <a:off x="2197508" y="-33398"/>
          <a:ext cx="5561161" cy="5561161"/>
        </a:xfrm>
        <a:prstGeom prst="circularArrow">
          <a:avLst>
            <a:gd name="adj1" fmla="val 5544"/>
            <a:gd name="adj2" fmla="val 330680"/>
            <a:gd name="adj3" fmla="val 14486614"/>
            <a:gd name="adj4" fmla="val 16966927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4DAEE-73A3-4193-9A5C-199A1678348A}">
      <dsp:nvSpPr>
        <dsp:cNvPr id="0" name=""/>
        <dsp:cNvSpPr/>
      </dsp:nvSpPr>
      <dsp:spPr>
        <a:xfrm>
          <a:off x="4094527" y="2742"/>
          <a:ext cx="1767124" cy="8835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u="none" kern="1200" dirty="0" smtClean="0"/>
            <a:t>тестовые задания, включающие вопросы спецтехнологий</a:t>
          </a:r>
          <a:endParaRPr lang="ru-RU" sz="1000" b="0" i="0" u="none" kern="1200" dirty="0"/>
        </a:p>
      </dsp:txBody>
      <dsp:txXfrm>
        <a:off x="4137659" y="45874"/>
        <a:ext cx="1680860" cy="797298"/>
      </dsp:txXfrm>
    </dsp:sp>
    <dsp:sp modelId="{EA26BF82-1C97-4F67-8156-8A60FA25C61C}">
      <dsp:nvSpPr>
        <dsp:cNvPr id="0" name=""/>
        <dsp:cNvSpPr/>
      </dsp:nvSpPr>
      <dsp:spPr>
        <a:xfrm>
          <a:off x="5948638" y="895635"/>
          <a:ext cx="1767124" cy="883562"/>
        </a:xfrm>
        <a:prstGeom prst="roundRect">
          <a:avLst/>
        </a:prstGeom>
        <a:solidFill>
          <a:schemeClr val="accent3">
            <a:hueOff val="-2054694"/>
            <a:satOff val="2094"/>
            <a:lumOff val="-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столярное дело 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Ручка молотка»</a:t>
          </a:r>
        </a:p>
      </dsp:txBody>
      <dsp:txXfrm>
        <a:off x="5991770" y="938767"/>
        <a:ext cx="1680860" cy="797298"/>
      </dsp:txXfrm>
    </dsp:sp>
    <dsp:sp modelId="{A61C5110-4716-4CAB-BFC8-B89FE2183CE7}">
      <dsp:nvSpPr>
        <dsp:cNvPr id="0" name=""/>
        <dsp:cNvSpPr/>
      </dsp:nvSpPr>
      <dsp:spPr>
        <a:xfrm>
          <a:off x="6406566" y="2901947"/>
          <a:ext cx="1767124" cy="883562"/>
        </a:xfrm>
        <a:prstGeom prst="roundRect">
          <a:avLst/>
        </a:prstGeom>
        <a:solidFill>
          <a:schemeClr val="accent3">
            <a:hueOff val="-4109389"/>
            <a:satOff val="4187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штукатурно-малярное дело («Окрашивание панелей водоэмульсионной краской и вытягивание филенки»)</a:t>
          </a:r>
        </a:p>
      </dsp:txBody>
      <dsp:txXfrm>
        <a:off x="6449698" y="2945079"/>
        <a:ext cx="1680860" cy="797298"/>
      </dsp:txXfrm>
    </dsp:sp>
    <dsp:sp modelId="{2D08CC8C-4A2F-4F0A-9B11-67CD305BD65A}">
      <dsp:nvSpPr>
        <dsp:cNvPr id="0" name=""/>
        <dsp:cNvSpPr/>
      </dsp:nvSpPr>
      <dsp:spPr>
        <a:xfrm>
          <a:off x="5123481" y="4510885"/>
          <a:ext cx="1767124" cy="883562"/>
        </a:xfrm>
        <a:prstGeom prst="roundRect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рабочий по комплексному обслуживанию зданий («Пересадка фиалок»)</a:t>
          </a:r>
        </a:p>
      </dsp:txBody>
      <dsp:txXfrm>
        <a:off x="5166613" y="4554017"/>
        <a:ext cx="1680860" cy="797298"/>
      </dsp:txXfrm>
    </dsp:sp>
    <dsp:sp modelId="{6B6F91A0-B4BC-4F2F-91A2-7AE8F59A79E1}">
      <dsp:nvSpPr>
        <dsp:cNvPr id="0" name=""/>
        <dsp:cNvSpPr/>
      </dsp:nvSpPr>
      <dsp:spPr>
        <a:xfrm>
          <a:off x="3065573" y="4510885"/>
          <a:ext cx="1767124" cy="883562"/>
        </a:xfrm>
        <a:prstGeom prst="roundRect">
          <a:avLst/>
        </a:prstGeom>
        <a:solidFill>
          <a:schemeClr val="accent3">
            <a:hueOff val="-8218778"/>
            <a:satOff val="8375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слесарное дело («Подвес для картины»</a:t>
          </a:r>
        </a:p>
      </dsp:txBody>
      <dsp:txXfrm>
        <a:off x="3108705" y="4554017"/>
        <a:ext cx="1680860" cy="797298"/>
      </dsp:txXfrm>
    </dsp:sp>
    <dsp:sp modelId="{64BBF3EC-8A28-4A87-9074-9B574A7BB36B}">
      <dsp:nvSpPr>
        <dsp:cNvPr id="0" name=""/>
        <dsp:cNvSpPr/>
      </dsp:nvSpPr>
      <dsp:spPr>
        <a:xfrm>
          <a:off x="1782488" y="2901947"/>
          <a:ext cx="1767124" cy="883562"/>
        </a:xfrm>
        <a:prstGeom prst="roundRect">
          <a:avLst/>
        </a:prstGeom>
        <a:solidFill>
          <a:schemeClr val="accent3">
            <a:hueOff val="-10273472"/>
            <a:satOff val="10468"/>
            <a:lumOff val="-196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социально-бытовая ориентировка («Пеленание ребенка»)</a:t>
          </a:r>
        </a:p>
      </dsp:txBody>
      <dsp:txXfrm>
        <a:off x="1825620" y="2945079"/>
        <a:ext cx="1680860" cy="797298"/>
      </dsp:txXfrm>
    </dsp:sp>
    <dsp:sp modelId="{D1918278-D3E8-4A53-86F4-C5228AF1DCE9}">
      <dsp:nvSpPr>
        <dsp:cNvPr id="0" name=""/>
        <dsp:cNvSpPr/>
      </dsp:nvSpPr>
      <dsp:spPr>
        <a:xfrm>
          <a:off x="2240415" y="895635"/>
          <a:ext cx="1767124" cy="883562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швейное дело («Изготовление юбки со встречной складкой на переднем полотнище»)</a:t>
          </a:r>
        </a:p>
      </dsp:txBody>
      <dsp:txXfrm>
        <a:off x="2283547" y="938767"/>
        <a:ext cx="1680860" cy="797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F673-9ED7-434D-8280-EFE67A687CFB}">
      <dsp:nvSpPr>
        <dsp:cNvPr id="0" name=""/>
        <dsp:cNvSpPr/>
      </dsp:nvSpPr>
      <dsp:spPr>
        <a:xfrm>
          <a:off x="0" y="4768742"/>
          <a:ext cx="9601196" cy="625894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C00000"/>
              </a:solidFill>
            </a:rPr>
            <a:t>Рекомендации (в условия родительского дома)</a:t>
          </a:r>
        </a:p>
      </dsp:txBody>
      <dsp:txXfrm>
        <a:off x="0" y="4768742"/>
        <a:ext cx="9601196" cy="625894"/>
      </dsp:txXfrm>
    </dsp:sp>
    <dsp:sp modelId="{1651E7DE-E7C9-4792-89F1-3EA34C13CDD9}">
      <dsp:nvSpPr>
        <dsp:cNvPr id="0" name=""/>
        <dsp:cNvSpPr/>
      </dsp:nvSpPr>
      <dsp:spPr>
        <a:xfrm rot="10800000">
          <a:off x="0" y="3815504"/>
          <a:ext cx="9601196" cy="962626"/>
        </a:xfrm>
        <a:prstGeom prst="upArrowCallou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198633"/>
                <a:satOff val="115"/>
                <a:lumOff val="1137"/>
                <a:alphaOff val="0"/>
                <a:shade val="74000"/>
                <a:satMod val="130000"/>
                <a:lumMod val="90000"/>
              </a:schemeClr>
              <a:schemeClr val="accent5">
                <a:hueOff val="198633"/>
                <a:satOff val="115"/>
                <a:lumOff val="1137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5">
                  <a:lumMod val="50000"/>
                </a:schemeClr>
              </a:solidFill>
            </a:rPr>
            <a:t>Анкетирование подростков</a:t>
          </a:r>
        </a:p>
      </dsp:txBody>
      <dsp:txXfrm rot="10800000">
        <a:off x="0" y="3815504"/>
        <a:ext cx="9601196" cy="625485"/>
      </dsp:txXfrm>
    </dsp:sp>
    <dsp:sp modelId="{F9FBA499-B681-47D5-BFD5-5106AB8B2684}">
      <dsp:nvSpPr>
        <dsp:cNvPr id="0" name=""/>
        <dsp:cNvSpPr/>
      </dsp:nvSpPr>
      <dsp:spPr>
        <a:xfrm rot="10800000">
          <a:off x="0" y="2862266"/>
          <a:ext cx="9601196" cy="962626"/>
        </a:xfrm>
        <a:prstGeom prst="upArrowCallou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397266"/>
                <a:satOff val="230"/>
                <a:lumOff val="2274"/>
                <a:alphaOff val="0"/>
                <a:shade val="74000"/>
                <a:satMod val="130000"/>
                <a:lumMod val="90000"/>
              </a:schemeClr>
              <a:schemeClr val="accent5">
                <a:hueOff val="397266"/>
                <a:satOff val="230"/>
                <a:lumOff val="227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5">
                  <a:lumMod val="50000"/>
                </a:schemeClr>
              </a:solidFill>
            </a:rPr>
            <a:t>Анкетирование родителей</a:t>
          </a:r>
        </a:p>
      </dsp:txBody>
      <dsp:txXfrm rot="10800000">
        <a:off x="0" y="2862266"/>
        <a:ext cx="9601196" cy="625485"/>
      </dsp:txXfrm>
    </dsp:sp>
    <dsp:sp modelId="{22E0D21C-E5CB-45B2-B582-D88684DC1429}">
      <dsp:nvSpPr>
        <dsp:cNvPr id="0" name=""/>
        <dsp:cNvSpPr/>
      </dsp:nvSpPr>
      <dsp:spPr>
        <a:xfrm rot="10800000">
          <a:off x="0" y="1909028"/>
          <a:ext cx="9601196" cy="962626"/>
        </a:xfrm>
        <a:prstGeom prst="upArrowCallou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595898"/>
                <a:satOff val="346"/>
                <a:lumOff val="3412"/>
                <a:alphaOff val="0"/>
                <a:shade val="74000"/>
                <a:satMod val="130000"/>
                <a:lumMod val="90000"/>
              </a:schemeClr>
              <a:schemeClr val="accent5">
                <a:hueOff val="595898"/>
                <a:satOff val="346"/>
                <a:lumOff val="3412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5">
                  <a:lumMod val="50000"/>
                </a:schemeClr>
              </a:solidFill>
            </a:rPr>
            <a:t>Характеристика</a:t>
          </a:r>
        </a:p>
      </dsp:txBody>
      <dsp:txXfrm rot="10800000">
        <a:off x="0" y="1909028"/>
        <a:ext cx="9601196" cy="625485"/>
      </dsp:txXfrm>
    </dsp:sp>
    <dsp:sp modelId="{3140FDB1-8A03-4FDF-931D-99B26E57F2C0}">
      <dsp:nvSpPr>
        <dsp:cNvPr id="0" name=""/>
        <dsp:cNvSpPr/>
      </dsp:nvSpPr>
      <dsp:spPr>
        <a:xfrm rot="10800000">
          <a:off x="0" y="933486"/>
          <a:ext cx="9601196" cy="962626"/>
        </a:xfrm>
        <a:prstGeom prst="upArrowCallou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794531"/>
                <a:satOff val="461"/>
                <a:lumOff val="4549"/>
                <a:alphaOff val="0"/>
                <a:shade val="74000"/>
                <a:satMod val="130000"/>
                <a:lumMod val="90000"/>
              </a:schemeClr>
              <a:schemeClr val="accent5">
                <a:hueOff val="794531"/>
                <a:satOff val="461"/>
                <a:lumOff val="454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5">
                  <a:lumMod val="50000"/>
                </a:schemeClr>
              </a:solidFill>
            </a:rPr>
            <a:t>Индивидуальные программки </a:t>
          </a:r>
        </a:p>
      </dsp:txBody>
      <dsp:txXfrm rot="10800000">
        <a:off x="0" y="933486"/>
        <a:ext cx="9601196" cy="625485"/>
      </dsp:txXfrm>
    </dsp:sp>
    <dsp:sp modelId="{C0ED7ADA-1957-4367-80BA-CFA09AED3585}">
      <dsp:nvSpPr>
        <dsp:cNvPr id="0" name=""/>
        <dsp:cNvSpPr/>
      </dsp:nvSpPr>
      <dsp:spPr>
        <a:xfrm rot="10800000">
          <a:off x="0" y="0"/>
          <a:ext cx="9601196" cy="962626"/>
        </a:xfrm>
        <a:prstGeom prst="upArrowCallou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993164"/>
                <a:satOff val="576"/>
                <a:lumOff val="5686"/>
                <a:alphaOff val="0"/>
                <a:shade val="74000"/>
                <a:satMod val="130000"/>
                <a:lumMod val="90000"/>
              </a:schemeClr>
              <a:schemeClr val="accent5">
                <a:hueOff val="993164"/>
                <a:satOff val="576"/>
                <a:lumOff val="5686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5">
                  <a:lumMod val="50000"/>
                </a:schemeClr>
              </a:solidFill>
            </a:rPr>
            <a:t>Дневник наблюдения</a:t>
          </a:r>
        </a:p>
      </dsp:txBody>
      <dsp:txXfrm rot="10800000">
        <a:off x="0" y="0"/>
        <a:ext cx="9601196" cy="625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65682-A753-4AA8-AD3A-7EDBA2F91EA1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1B1D1-ED0E-4CF1-B565-17CB8A6FBA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3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1B1D1-ED0E-4CF1-B565-17CB8A6FBAB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2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1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9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22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46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6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17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243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39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22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1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9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4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5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8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2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4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AC9F3B-4A21-482B-ADAA-2AD0BF5A0F94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330572-865D-483D-87F1-0125732E0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706137"/>
            <a:ext cx="6815669" cy="1680527"/>
          </a:xfrm>
        </p:spPr>
        <p:txBody>
          <a:bodyPr/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Проект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«Рука об руку»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61174"/>
          </a:xfrm>
        </p:spPr>
        <p:txBody>
          <a:bodyPr>
            <a:normAutofit fontScale="25000" lnSpcReduction="20000"/>
          </a:bodyPr>
          <a:lstStyle/>
          <a:p>
            <a:r>
              <a:rPr lang="ru-RU" sz="8600" dirty="0"/>
              <a:t>Профориентация и социальная адаптация детей с особыми образовательными потребностями и детей-инвалидов</a:t>
            </a:r>
          </a:p>
          <a:p>
            <a:pPr algn="r"/>
            <a:r>
              <a:rPr lang="ru-RU" sz="8600" b="1" dirty="0" err="1" smtClean="0"/>
              <a:t>Меркасимова</a:t>
            </a:r>
            <a:r>
              <a:rPr lang="ru-RU" sz="8600" b="1" dirty="0" smtClean="0"/>
              <a:t> </a:t>
            </a:r>
            <a:r>
              <a:rPr lang="ru-RU" sz="8600" b="1" dirty="0"/>
              <a:t>О.С.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951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t.pxhere.com/photo/landscape-tree-nature-light-cloud-sky-sun-sunrise-sunset-night-prairie-sunlight-morning-dawn-atmosphere-dusk-france-evening-twilight-orange-afterglow-atmospheric-phenomenon-red-sky-at-morning-1216526.jpg">
            <a:extLst>
              <a:ext uri="{FF2B5EF4-FFF2-40B4-BE49-F238E27FC236}">
                <a16:creationId xmlns:a16="http://schemas.microsoft.com/office/drawing/2014/main" xmlns="" id="{BDDE5264-F091-488C-A2F0-CD2DC680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84" y="2264898"/>
            <a:ext cx="5917335" cy="39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4F97E01-CD27-40D9-B7F2-C33612EC1F61}"/>
              </a:ext>
            </a:extLst>
          </p:cNvPr>
          <p:cNvSpPr/>
          <p:nvPr/>
        </p:nvSpPr>
        <p:spPr>
          <a:xfrm>
            <a:off x="994117" y="50331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«Сумерки, в поиске себя»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6A5D9CF-C8F3-4AAB-A9E0-7613DA15D0DC}"/>
              </a:ext>
            </a:extLst>
          </p:cNvPr>
          <p:cNvSpPr/>
          <p:nvPr/>
        </p:nvSpPr>
        <p:spPr>
          <a:xfrm>
            <a:off x="895644" y="1458974"/>
            <a:ext cx="489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успешного взаимодействия ребенка с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педагогами 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необходимо создать среду, которая для него будет безопасной и комфортной. </a:t>
            </a: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0215984-B581-4251-A61A-691094C0F665}"/>
              </a:ext>
            </a:extLst>
          </p:cNvPr>
          <p:cNvSpPr/>
          <p:nvPr/>
        </p:nvSpPr>
        <p:spPr>
          <a:xfrm>
            <a:off x="740900" y="3905959"/>
            <a:ext cx="475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данном этапе: подготовка детей для дальнейшей работы.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1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736x/ee/58/6a/ee586a0fc17659adb3764706508ed843--beautiful-sunset-beautiful-places.jpg">
            <a:extLst>
              <a:ext uri="{FF2B5EF4-FFF2-40B4-BE49-F238E27FC236}">
                <a16:creationId xmlns:a16="http://schemas.microsoft.com/office/drawing/2014/main" xmlns="" id="{7CD10EDF-0A65-4FB0-9CD0-D18CA604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1368978"/>
            <a:ext cx="4901272" cy="49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6FAC8CB-934E-4B06-8C6B-017E00E7584A}"/>
              </a:ext>
            </a:extLst>
          </p:cNvPr>
          <p:cNvSpPr/>
          <p:nvPr/>
        </p:nvSpPr>
        <p:spPr>
          <a:xfrm>
            <a:off x="1853272" y="64095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«Рассвет»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4311607-BAA3-4F67-85A5-517092A2C8B1}"/>
              </a:ext>
            </a:extLst>
          </p:cNvPr>
          <p:cNvSpPr/>
          <p:nvPr/>
        </p:nvSpPr>
        <p:spPr>
          <a:xfrm>
            <a:off x="5683347" y="933342"/>
            <a:ext cx="54863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и подросткам осознать свои личные возможности, связанные с профессиональным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самоопределением.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спользуются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комплексные развивающие занятия (игры, упражнения, викторины и др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AAB1A4E-2B8A-4EEF-AA67-E75F39C030F9}"/>
              </a:ext>
            </a:extLst>
          </p:cNvPr>
          <p:cNvSpPr/>
          <p:nvPr/>
        </p:nvSpPr>
        <p:spPr>
          <a:xfrm>
            <a:off x="5683346" y="3616335"/>
            <a:ext cx="5613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данного этапа: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различными профессиями, формирование образа профессионала.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62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80DF993-3459-4FCC-9A14-870BC8D3C108}"/>
              </a:ext>
            </a:extLst>
          </p:cNvPr>
          <p:cNvSpPr/>
          <p:nvPr/>
        </p:nvSpPr>
        <p:spPr>
          <a:xfrm>
            <a:off x="815925" y="773094"/>
            <a:ext cx="4900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«День. Я в лучах солнца»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sunhome.ru/poetry/185/kosnetsya-solnishko-luchom.orig.jpg">
            <a:extLst>
              <a:ext uri="{FF2B5EF4-FFF2-40B4-BE49-F238E27FC236}">
                <a16:creationId xmlns:a16="http://schemas.microsoft.com/office/drawing/2014/main" xmlns="" id="{97BD0EFF-650E-4C72-9CDB-5B2FB373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59" y="640954"/>
            <a:ext cx="5755315" cy="38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BF2A324-BE87-42FA-9D0C-4287678A84C7}"/>
              </a:ext>
            </a:extLst>
          </p:cNvPr>
          <p:cNvSpPr/>
          <p:nvPr/>
        </p:nvSpPr>
        <p:spPr>
          <a:xfrm>
            <a:off x="824814" y="1490008"/>
            <a:ext cx="49002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Уделяется внимание развитию наиболее универсальных умений, навыков и качеств, которые необходимы для профессиональной (трудовой) самореализации.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973662E-A0D6-4FD0-88B8-70D15353734A}"/>
              </a:ext>
            </a:extLst>
          </p:cNvPr>
          <p:cNvSpPr/>
          <p:nvPr/>
        </p:nvSpPr>
        <p:spPr>
          <a:xfrm>
            <a:off x="1068656" y="3734535"/>
            <a:ext cx="5331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данного этапа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практического опыта в рамках определенной профессии.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8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31521"/>
            <a:ext cx="9601196" cy="112166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обучения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4" y="1732013"/>
            <a:ext cx="3608289" cy="2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04" y="3941076"/>
            <a:ext cx="3819418" cy="22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78" y="1768589"/>
            <a:ext cx="5252466" cy="29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57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94945"/>
            <a:ext cx="9601196" cy="96316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обучения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2449100"/>
            <a:ext cx="782910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2225104"/>
            <a:ext cx="3114992" cy="311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36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29057"/>
            <a:ext cx="9601196" cy="90220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 обучения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1668442"/>
            <a:ext cx="4326184" cy="29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88" y="1697736"/>
            <a:ext cx="2901696" cy="29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90" y="3046476"/>
            <a:ext cx="4056229" cy="310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5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486740"/>
              </p:ext>
            </p:extLst>
          </p:nvPr>
        </p:nvGraphicFramePr>
        <p:xfrm>
          <a:off x="1038922" y="747133"/>
          <a:ext cx="9956179" cy="539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780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23" y="712176"/>
            <a:ext cx="7291754" cy="54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6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3795" b="6775"/>
          <a:stretch/>
        </p:blipFill>
        <p:spPr>
          <a:xfrm>
            <a:off x="1993312" y="958360"/>
            <a:ext cx="8557458" cy="2391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5761" y="3762986"/>
            <a:ext cx="3166982" cy="2112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131" y="3762986"/>
            <a:ext cx="2816469" cy="2112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04" y="3762986"/>
            <a:ext cx="3168528" cy="21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6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04673"/>
            <a:ext cx="9601196" cy="84124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44" y="1682496"/>
            <a:ext cx="6587390" cy="437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43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38554"/>
            <a:ext cx="9601196" cy="89348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все начиналось….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EFE174-FB98-4701-872C-F09EEAB21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96"/>
          <a:stretch/>
        </p:blipFill>
        <p:spPr>
          <a:xfrm>
            <a:off x="648289" y="1632042"/>
            <a:ext cx="4395597" cy="2651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CFD8B3-ABD7-4B98-96CC-0BFB98708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698" y="1632042"/>
            <a:ext cx="2878013" cy="40305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08266C-BF47-48FE-81D4-B381F72BC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09" y="1632042"/>
            <a:ext cx="257175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588769-2F4E-4C96-8F23-6ED5AB7606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87" y="3226108"/>
            <a:ext cx="3857784" cy="28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1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1" y="4488873"/>
            <a:ext cx="9609666" cy="55418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47248" y="5043055"/>
            <a:ext cx="10105971" cy="83281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Ежедневный анализ прошедшего дня и совместное обсуждение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7" b="25247"/>
          <a:stretch>
            <a:fillRect/>
          </a:stretch>
        </p:blipFill>
        <p:spPr bwMode="auto">
          <a:xfrm>
            <a:off x="1047248" y="777573"/>
            <a:ext cx="10105972" cy="33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414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58675"/>
              </p:ext>
            </p:extLst>
          </p:nvPr>
        </p:nvGraphicFramePr>
        <p:xfrm>
          <a:off x="1295401" y="769434"/>
          <a:ext cx="9601196" cy="539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156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2743200"/>
            <a:ext cx="6815669" cy="25097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6117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07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наш ребенок будет жить после нас?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450" y="1942528"/>
            <a:ext cx="5117186" cy="358044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84" y="1942528"/>
            <a:ext cx="5169407" cy="358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39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734408"/>
            <a:ext cx="9601196" cy="327609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фасилитирующих психолого-педагогических условий по формированию жизненной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компетенции, выявление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дальнейшего совершенствования профессиональной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детей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особыми образовательными потребностями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к профессии.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1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865376"/>
            <a:ext cx="9601196" cy="420623"/>
          </a:xfrm>
        </p:spPr>
        <p:txBody>
          <a:bodyPr>
            <a:noAutofit/>
          </a:bodyPr>
          <a:lstStyle/>
          <a:p>
            <a:r>
              <a:rPr lang="ru-RU" sz="6600" dirty="0"/>
              <a:t>З</a:t>
            </a:r>
            <a:r>
              <a:rPr lang="ru-RU" sz="6600" dirty="0" smtClean="0"/>
              <a:t>адачи проекта: 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3" y="2556932"/>
            <a:ext cx="9601196" cy="349639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/>
              <a:t>формирование </a:t>
            </a:r>
            <a:r>
              <a:rPr lang="ru-RU" dirty="0"/>
              <a:t>качеств творчески думающей, активно действующей и легко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dirty="0" smtClean="0"/>
              <a:t>    адаптирующейся </a:t>
            </a:r>
            <a:r>
              <a:rPr lang="ru-RU" dirty="0"/>
              <a:t>личности, необходимых для её дальнейшей деятельности в </a:t>
            </a:r>
            <a:r>
              <a:rPr lang="ru-RU" dirty="0" smtClean="0"/>
              <a:t>    новых </a:t>
            </a:r>
            <a:r>
              <a:rPr lang="ru-RU" dirty="0"/>
              <a:t>социально-экономических условиях; </a:t>
            </a:r>
          </a:p>
          <a:p>
            <a:pPr algn="just">
              <a:lnSpc>
                <a:spcPct val="110000"/>
              </a:lnSpc>
            </a:pPr>
            <a:r>
              <a:rPr lang="ru-RU" dirty="0" smtClean="0"/>
              <a:t>воспитание </a:t>
            </a:r>
            <a:r>
              <a:rPr lang="ru-RU" dirty="0"/>
              <a:t>технологической культуры; </a:t>
            </a:r>
          </a:p>
          <a:p>
            <a:pPr algn="just">
              <a:lnSpc>
                <a:spcPct val="110000"/>
              </a:lnSpc>
            </a:pPr>
            <a:r>
              <a:rPr lang="ru-RU" dirty="0" smtClean="0"/>
              <a:t>утверждение </a:t>
            </a:r>
            <a:r>
              <a:rPr lang="ru-RU" dirty="0"/>
              <a:t>активной жизненной позиции; </a:t>
            </a:r>
          </a:p>
          <a:p>
            <a:pPr algn="just">
              <a:lnSpc>
                <a:spcPct val="110000"/>
              </a:lnSpc>
            </a:pPr>
            <a:r>
              <a:rPr lang="ru-RU" dirty="0" smtClean="0"/>
              <a:t>стимулирование </a:t>
            </a:r>
            <a:r>
              <a:rPr lang="ru-RU" dirty="0"/>
              <a:t>интереса к получению углубленной профессиональной подготовки, деятельности педагогов по использованию различных форм углубления технологических знаний обучающихся. </a:t>
            </a:r>
          </a:p>
        </p:txBody>
      </p:sp>
    </p:spTree>
    <p:extLst>
      <p:ext uri="{BB962C8B-B14F-4D97-AF65-F5344CB8AC3E}">
        <p14:creationId xmlns:p14="http://schemas.microsoft.com/office/powerpoint/2010/main" val="14693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31520" indent="-4572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обучающиеся с тяжелыми нарушениями в развитии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8-12 класс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их семьи;</a:t>
            </a:r>
          </a:p>
          <a:p>
            <a:pPr marL="731520" indent="-457200" algn="just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педагоги, ближайшее окружение (люди, проживающие по соседству).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75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239859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ru-RU" sz="2400" b="1" dirty="0">
                <a:ln>
                  <a:noFill/>
                </a:ln>
                <a:solidFill>
                  <a:prstClr val="black"/>
                </a:solidFill>
                <a:ea typeface="+mn-ea"/>
                <a:cs typeface="+mn-cs"/>
              </a:rPr>
              <a:t>Сетевое взаимодействие школы и других учреждений в системе </a:t>
            </a:r>
            <a:r>
              <a:rPr lang="ru-RU" sz="2400" b="1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профориентационной</a:t>
            </a:r>
            <a:r>
              <a:rPr lang="ru-RU" sz="2400" b="1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работы с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детьми- инвалидами и  особыми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образовательными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потребностями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313432"/>
            <a:ext cx="9601196" cy="3562436"/>
          </a:xfrm>
        </p:spPr>
        <p:txBody>
          <a:bodyPr>
            <a:normAutofit fontScale="92500"/>
          </a:bodyPr>
          <a:lstStyle/>
          <a:p>
            <a:r>
              <a:rPr lang="ru-RU" dirty="0"/>
              <a:t>Муниципальное бюджетное </a:t>
            </a:r>
            <a:r>
              <a:rPr lang="ru-RU" dirty="0" smtClean="0"/>
              <a:t>учреждение «Центр психолого-педагогической, медицинской и социальной помощи Калининского района г. </a:t>
            </a:r>
            <a:r>
              <a:rPr lang="ru-RU" dirty="0" smtClean="0"/>
              <a:t>Челябинска».</a:t>
            </a:r>
            <a:endParaRPr lang="ru-RU" dirty="0" smtClean="0"/>
          </a:p>
          <a:p>
            <a:r>
              <a:rPr lang="ru-RU" dirty="0" smtClean="0"/>
              <a:t>Муниципальное бюджетное общеобразовательное учреждение «Специальная (коррекционная) общеобразовательная школа для обучающихся с ограниченными возможностями здоровья (нарушение интеллекта) № 7 г. Челябинска</a:t>
            </a:r>
            <a:r>
              <a:rPr lang="ru-RU" dirty="0" smtClean="0"/>
              <a:t>».</a:t>
            </a:r>
            <a:endParaRPr lang="ru-RU" dirty="0" smtClean="0"/>
          </a:p>
          <a:p>
            <a:r>
              <a:rPr lang="ru-RU" dirty="0"/>
              <a:t>Муниципальное бюджетное учреждение </a:t>
            </a:r>
            <a:r>
              <a:rPr lang="ru-RU" dirty="0" smtClean="0"/>
              <a:t>дополнительного образования </a:t>
            </a:r>
            <a:r>
              <a:rPr lang="ru-RU" dirty="0"/>
              <a:t>"</a:t>
            </a:r>
            <a:r>
              <a:rPr lang="ru-RU" dirty="0" smtClean="0"/>
              <a:t>Центр развития творчества детей и юношества «Победа» г. Челябинска</a:t>
            </a:r>
            <a:r>
              <a:rPr lang="ru-RU" dirty="0" smtClean="0"/>
              <a:t>».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13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7" y="807423"/>
            <a:ext cx="3355102" cy="446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996" y="1687489"/>
            <a:ext cx="3199623" cy="2837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60195"/>
          <a:stretch/>
        </p:blipFill>
        <p:spPr>
          <a:xfrm>
            <a:off x="8144967" y="3758936"/>
            <a:ext cx="2969796" cy="18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232789"/>
              </p:ext>
            </p:extLst>
          </p:nvPr>
        </p:nvGraphicFramePr>
        <p:xfrm>
          <a:off x="1038922" y="747133"/>
          <a:ext cx="9956179" cy="5397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57036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783</TotalTime>
  <Words>441</Words>
  <Application>Microsoft Office PowerPoint</Application>
  <PresentationFormat>Произвольный</PresentationFormat>
  <Paragraphs>58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Натуральные материалы</vt:lpstr>
      <vt:lpstr>Проект  «Рука об руку» </vt:lpstr>
      <vt:lpstr>С чего все начиналось….</vt:lpstr>
      <vt:lpstr>Как наш ребенок будет жить после нас? </vt:lpstr>
      <vt:lpstr>Цель:</vt:lpstr>
      <vt:lpstr>Задачи проекта:  </vt:lpstr>
      <vt:lpstr>Целевая аудитория</vt:lpstr>
      <vt:lpstr>Сетевое взаимодействие школы и других учреждений в системе профориентационной работы с  детьми- инвалидами и  особыми образовательными потребностями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Первый этап обучения</vt:lpstr>
      <vt:lpstr>Второй этап обучения</vt:lpstr>
      <vt:lpstr>Третий этап обучения</vt:lpstr>
      <vt:lpstr>Презентация PowerPoint</vt:lpstr>
      <vt:lpstr>Презентация PowerPoint</vt:lpstr>
      <vt:lpstr>Презентация PowerPoint</vt:lpstr>
      <vt:lpstr>Мотивация</vt:lpstr>
      <vt:lpstr>Подведение итогов</vt:lpstr>
      <vt:lpstr>Презентация PowerPoint</vt:lpstr>
      <vt:lpstr>       Спасибо за внимание!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«Рука об руку»</dc:title>
  <dc:creator>Absolute3</dc:creator>
  <cp:lastModifiedBy>1</cp:lastModifiedBy>
  <cp:revision>53</cp:revision>
  <dcterms:created xsi:type="dcterms:W3CDTF">2019-08-09T05:35:34Z</dcterms:created>
  <dcterms:modified xsi:type="dcterms:W3CDTF">2020-12-09T09:12:10Z</dcterms:modified>
</cp:coreProperties>
</file>